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760E6-229F-49E8-993A-8EE266B171C3}" type="datetimeFigureOut">
              <a:rPr lang="en-US" smtClean="0"/>
              <a:pPr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18C7C-F2F2-4AA3-B309-049B4C0E5F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nrich.maths.org/7283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979763"/>
          </a:xfrm>
        </p:spPr>
        <p:txBody>
          <a:bodyPr>
            <a:noAutofit/>
          </a:bodyPr>
          <a:lstStyle/>
          <a:p>
            <a:r>
              <a:rPr lang="en-GB" sz="8000" dirty="0" smtClean="0"/>
              <a:t>Perimeter Expressions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>
                <a:hlinkClick r:id="rId2"/>
              </a:rPr>
              <a:t>http://nrich.maths.org/7283</a:t>
            </a: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4048" y="404664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5400000">
            <a:off x="5184048" y="4545144"/>
            <a:ext cx="1800000" cy="21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3848" y="4725144"/>
            <a:ext cx="1800000" cy="108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1052736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Does the position make a difference to the Perimeter?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85800" y="620688"/>
            <a:ext cx="7772400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is the</a:t>
            </a:r>
            <a:r>
              <a:rPr kumimoji="0" lang="en-GB" sz="8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largest Perimeter you can make?</a:t>
            </a:r>
            <a:endParaRPr kumimoji="0" lang="en-US" sz="8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87824" y="580526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Start with a large rectangle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0" y="1052736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87824" y="580526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Cut the rectangle in half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0" y="1052736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3212976"/>
            <a:ext cx="3600000" cy="216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87824" y="5805264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C</a:t>
            </a:r>
            <a:r>
              <a:rPr lang="en-GB" sz="2400" dirty="0" smtClean="0"/>
              <a:t>ut one of the smaller rectangles in half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0" y="1052736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3212976"/>
            <a:ext cx="3600000" cy="216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0" y="1052736"/>
            <a:ext cx="1800000" cy="21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987824" y="5805264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C</a:t>
            </a:r>
            <a:r>
              <a:rPr lang="en-GB" sz="2400" dirty="0" smtClean="0"/>
              <a:t>ut one of the smaller rectangles in half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0" y="1052736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0" y="3212976"/>
            <a:ext cx="3600000" cy="2160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0" y="1052736"/>
            <a:ext cx="1800000" cy="21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72200" y="2132856"/>
            <a:ext cx="1800000" cy="108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39752" y="2924944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A</a:t>
            </a:r>
            <a:endParaRPr lang="en-US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6012160" y="3789040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B</a:t>
            </a:r>
            <a:endParaRPr lang="en-US" sz="5400" dirty="0"/>
          </a:p>
        </p:txBody>
      </p:sp>
      <p:sp>
        <p:nvSpPr>
          <p:cNvPr id="11" name="TextBox 10"/>
          <p:cNvSpPr txBox="1"/>
          <p:nvPr/>
        </p:nvSpPr>
        <p:spPr>
          <a:xfrm>
            <a:off x="5220072" y="1628800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C</a:t>
            </a:r>
            <a:endParaRPr lang="en-US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6948264" y="1124744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D</a:t>
            </a:r>
            <a:endParaRPr lang="en-US" sz="5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48264" y="2204864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44408" y="1268760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b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8244408" y="2276872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b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8244408" y="393305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2b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7092280" y="33265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a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5292080" y="332656"/>
            <a:ext cx="576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a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2411760" y="332656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2a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6084168" y="5373216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2a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483768" y="537321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2a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9512" y="2780928"/>
            <a:ext cx="7920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4b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7200000" cy="43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72200" y="5373216"/>
            <a:ext cx="1800000" cy="108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188640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What is the perimeter if we place </a:t>
            </a:r>
            <a:r>
              <a:rPr lang="en-GB" sz="2400" dirty="0" smtClean="0"/>
              <a:t>any </a:t>
            </a:r>
            <a:r>
              <a:rPr lang="en-GB" sz="2400" dirty="0" smtClean="0"/>
              <a:t>two rectangles together</a:t>
            </a:r>
            <a:r>
              <a:rPr lang="en-GB" sz="2400" dirty="0" smtClean="0"/>
              <a:t>?</a:t>
            </a:r>
          </a:p>
          <a:p>
            <a:pPr algn="ctr"/>
            <a:r>
              <a:rPr lang="en-GB" sz="2400" dirty="0" smtClean="0"/>
              <a:t>Keep them both horizontal and one above the other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39952" y="2780928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A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6948264" y="5445224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E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05273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79712" y="227687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1560" y="188640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Try these Shapes – (Not drawn to scale)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763688" y="119675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A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227687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B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47864" y="105273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355976" y="227687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39952" y="119675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A</a:t>
            </a:r>
            <a:endParaRPr lang="en-US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4644008" y="227687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1600" y="357301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79712" y="479715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63688" y="371703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B</a:t>
            </a:r>
            <a:endParaRPr lang="en-US" sz="5400" dirty="0"/>
          </a:p>
        </p:txBody>
      </p:sp>
      <p:sp>
        <p:nvSpPr>
          <p:cNvPr id="16" name="TextBox 15"/>
          <p:cNvSpPr txBox="1"/>
          <p:nvPr/>
        </p:nvSpPr>
        <p:spPr>
          <a:xfrm>
            <a:off x="2267744" y="479715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47864" y="357301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55976" y="479715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39952" y="371703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B</a:t>
            </a:r>
            <a:endParaRPr lang="en-US" sz="5400" dirty="0"/>
          </a:p>
        </p:txBody>
      </p:sp>
      <p:sp>
        <p:nvSpPr>
          <p:cNvPr id="20" name="TextBox 19"/>
          <p:cNvSpPr txBox="1"/>
          <p:nvPr/>
        </p:nvSpPr>
        <p:spPr>
          <a:xfrm>
            <a:off x="4644008" y="479715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96136" y="105273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04248" y="227687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588224" y="119675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C</a:t>
            </a:r>
            <a:endParaRPr lang="en-US" sz="5400" dirty="0"/>
          </a:p>
        </p:txBody>
      </p:sp>
      <p:sp>
        <p:nvSpPr>
          <p:cNvPr id="24" name="TextBox 23"/>
          <p:cNvSpPr txBox="1"/>
          <p:nvPr/>
        </p:nvSpPr>
        <p:spPr>
          <a:xfrm>
            <a:off x="7092280" y="227687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D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796136" y="3573016"/>
            <a:ext cx="2160240" cy="122413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804248" y="4797152"/>
            <a:ext cx="1152128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588224" y="3717032"/>
            <a:ext cx="576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A</a:t>
            </a:r>
            <a:endParaRPr lang="en-US" sz="5400" dirty="0"/>
          </a:p>
        </p:txBody>
      </p:sp>
      <p:sp>
        <p:nvSpPr>
          <p:cNvPr id="28" name="TextBox 27"/>
          <p:cNvSpPr txBox="1"/>
          <p:nvPr/>
        </p:nvSpPr>
        <p:spPr>
          <a:xfrm>
            <a:off x="7092280" y="479715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C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36296" y="5517232"/>
            <a:ext cx="720080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7380312" y="544522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</a:rPr>
              <a:t>D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0" y="1052736"/>
            <a:ext cx="3600000" cy="4320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71800" y="3212976"/>
            <a:ext cx="1800000" cy="2160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71600" y="4293096"/>
            <a:ext cx="1800000" cy="1080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3568" y="1052736"/>
            <a:ext cx="36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What other Perimeters are possible?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116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Perimeter Expressions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Perimeter Expressions</dc:title>
  <dc:creator> </dc:creator>
  <cp:lastModifiedBy> </cp:lastModifiedBy>
  <cp:revision>6</cp:revision>
  <dcterms:created xsi:type="dcterms:W3CDTF">2011-06-19T13:40:59Z</dcterms:created>
  <dcterms:modified xsi:type="dcterms:W3CDTF">2011-06-26T18:09:12Z</dcterms:modified>
</cp:coreProperties>
</file>